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 layout="1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6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468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4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0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425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2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9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54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1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770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6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9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59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53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7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47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B928ED-73AB-4473-AEFA-A69D87204A1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DFAFBD-8341-4359-BCAE-A0C7078DD8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33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Album s fotografijami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IZDELKI UČENCEV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47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660" y="667795"/>
            <a:ext cx="4442460" cy="528596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56640" y="4389120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ANEJ OLETIČ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38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1438275"/>
            <a:ext cx="3695700" cy="398145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402080" y="432816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Brina Magdič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79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38" y="799327"/>
            <a:ext cx="6214121" cy="541859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75360" y="4775200"/>
            <a:ext cx="260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Farkaš </a:t>
            </a:r>
            <a:r>
              <a:rPr lang="sl-SI" dirty="0" err="1" smtClean="0"/>
              <a:t>Amže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836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12" y="1219200"/>
            <a:ext cx="3228975" cy="44196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402080" y="3820160"/>
            <a:ext cx="239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Živa </a:t>
            </a:r>
            <a:r>
              <a:rPr lang="sl-SI" dirty="0" err="1" smtClean="0"/>
              <a:t>Tonkovič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257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641" y="876617"/>
            <a:ext cx="3424872" cy="521678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198880" y="4165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Veronika Sabo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190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303" y="711200"/>
            <a:ext cx="6940567" cy="536448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75360" y="436880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Jana Hozjan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91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1038225"/>
            <a:ext cx="3758248" cy="508528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219200" y="4185920"/>
            <a:ext cx="239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AJDA IMRE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374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42987"/>
            <a:ext cx="3505200" cy="477202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14400" y="430784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ANA ŽIŽEK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830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86" y="731520"/>
            <a:ext cx="4409209" cy="544576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36320" y="4551680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Lara Žalig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51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12" y="690880"/>
            <a:ext cx="4826728" cy="539591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94080" y="503936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Marsel</a:t>
            </a:r>
            <a:r>
              <a:rPr lang="sl-SI" dirty="0" smtClean="0"/>
              <a:t> </a:t>
            </a:r>
            <a:r>
              <a:rPr lang="sl-SI" smtClean="0"/>
              <a:t>Maroša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4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 isPhoto="1"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sl-SI" sz="4400" dirty="0" smtClean="0"/>
              <a:t>                     STOJALO ZA MOBITEL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37048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237" y="858911"/>
            <a:ext cx="4470083" cy="496086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16000" y="4267200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Matic </a:t>
            </a:r>
            <a:r>
              <a:rPr lang="sl-SI" smtClean="0"/>
              <a:t>Pozderec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5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080" y="609600"/>
            <a:ext cx="4315261" cy="551872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97280" y="4185920"/>
            <a:ext cx="351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Jadran </a:t>
            </a:r>
            <a:r>
              <a:rPr lang="sl-SI" dirty="0" err="1" smtClean="0"/>
              <a:t>Ikanovič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5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1" y="462280"/>
            <a:ext cx="4226242" cy="59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6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40" y="621235"/>
            <a:ext cx="3759200" cy="560848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53440" y="4531360"/>
            <a:ext cx="321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Anej</a:t>
            </a:r>
            <a:r>
              <a:rPr lang="sl-SI" dirty="0" smtClean="0"/>
              <a:t> Štuhec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464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16000" y="4043680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dirty="0" smtClean="0"/>
              <a:t>Ana Izza Jaklin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7" y="1149667"/>
            <a:ext cx="3943033" cy="46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673580"/>
            <a:ext cx="4003040" cy="528779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75360" y="3820160"/>
            <a:ext cx="229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Karin </a:t>
            </a:r>
            <a:r>
              <a:rPr lang="sl-SI" dirty="0" err="1" smtClean="0"/>
              <a:t>Ščančar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19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1247775"/>
            <a:ext cx="4133850" cy="436245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158240" y="379984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Leon Horvat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42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955040" y="42265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ZARJA GOMBOC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14" y="904240"/>
            <a:ext cx="6852285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1" y="806449"/>
            <a:ext cx="4328160" cy="532327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300480" y="4287520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KLARA PUCKO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26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270" y="902547"/>
            <a:ext cx="4870450" cy="518265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73760" y="4267200"/>
            <a:ext cx="302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Gašper Žerdin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99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670560"/>
            <a:ext cx="4130272" cy="564856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259840" y="4307840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Katja </a:t>
            </a:r>
            <a:r>
              <a:rPr lang="sl-SI" dirty="0" err="1" smtClean="0"/>
              <a:t>Vinčec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73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51</Words>
  <Application>Microsoft Office PowerPoint</Application>
  <PresentationFormat>Širokozaslonsko</PresentationFormat>
  <Paragraphs>23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6" baseType="lpstr">
      <vt:lpstr>Arial</vt:lpstr>
      <vt:lpstr>Garamond</vt:lpstr>
      <vt:lpstr>Naravno</vt:lpstr>
      <vt:lpstr>Album s fotografijami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fotografijami</dc:title>
  <dc:creator>Vlado</dc:creator>
  <cp:lastModifiedBy>Vlado</cp:lastModifiedBy>
  <cp:revision>24</cp:revision>
  <dcterms:created xsi:type="dcterms:W3CDTF">2020-03-19T09:22:14Z</dcterms:created>
  <dcterms:modified xsi:type="dcterms:W3CDTF">2020-03-24T22:07:06Z</dcterms:modified>
</cp:coreProperties>
</file>