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58" r:id="rId3"/>
    <p:sldId id="260" r:id="rId4"/>
    <p:sldId id="261" r:id="rId5"/>
    <p:sldId id="271" r:id="rId6"/>
    <p:sldId id="272" r:id="rId7"/>
    <p:sldId id="273" r:id="rId8"/>
    <p:sldId id="274" r:id="rId9"/>
    <p:sldId id="268" r:id="rId10"/>
    <p:sldId id="264" r:id="rId11"/>
    <p:sldId id="275" r:id="rId12"/>
    <p:sldId id="276" r:id="rId13"/>
  </p:sldIdLst>
  <p:sldSz cx="12192000" cy="6858000"/>
  <p:notesSz cx="6858000" cy="9144000"/>
  <p:defaultTextStyle>
    <a:defPPr rtl="0"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6437" autoAdjust="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0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79622F0E-5EBF-4C54-A857-46163EE6C5DD}" type="datetime1">
              <a:rPr lang="sl-SI" smtClean="0"/>
              <a:t>7. 04. 2020</a:t>
            </a:fld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sl-SI" smtClean="0"/>
              <a:pPr algn="r" rtl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E0751185-78FF-4C0C-A006-53B81441B6E6}" type="datetime1">
              <a:rPr lang="sl-SI" smtClean="0"/>
              <a:pPr/>
              <a:t>7. 04. 2020</a:t>
            </a:fld>
            <a:endParaRPr lang="sl-SI" dirty="0"/>
          </a:p>
        </p:txBody>
      </p:sp>
      <p:sp>
        <p:nvSpPr>
          <p:cNvPr id="4" name="Označba mesta za sliko diapoz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l-SI" dirty="0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l-SI" dirty="0" smtClean="0"/>
              <a:t>Kliknite, če želite urediti sloge besedila matrice</a:t>
            </a:r>
          </a:p>
          <a:p>
            <a:pPr lvl="1" rtl="0"/>
            <a:r>
              <a:rPr lang="sl-SI" dirty="0" smtClean="0"/>
              <a:t>Druga raven</a:t>
            </a:r>
          </a:p>
          <a:p>
            <a:pPr lvl="2" rtl="0"/>
            <a:r>
              <a:rPr lang="sl-SI" dirty="0" smtClean="0"/>
              <a:t>Tretja raven</a:t>
            </a:r>
          </a:p>
          <a:p>
            <a:pPr lvl="3" rtl="0"/>
            <a:r>
              <a:rPr lang="sl-SI" dirty="0" smtClean="0"/>
              <a:t>Četrta raven</a:t>
            </a:r>
          </a:p>
          <a:p>
            <a:pPr lvl="4" rtl="0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C8DC57A8-AE18-4654-B6AF-04B3577165BE}" type="slidenum">
              <a:rPr lang="sl-SI" smtClean="0"/>
              <a:pPr algn="r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sl-SI" smtClean="0"/>
              <a:pPr algn="r"/>
              <a:t>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49663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sl-SI" smtClean="0"/>
              <a:pPr algn="r"/>
              <a:t>2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22458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sl-SI" smtClean="0"/>
              <a:pPr algn="r"/>
              <a:t>3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43356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sl-SI" smtClean="0"/>
              <a:pPr algn="r"/>
              <a:t>4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18605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sl-SI" smtClean="0"/>
              <a:pPr algn="r"/>
              <a:t>9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51208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sl-SI" smtClean="0"/>
              <a:pPr algn="r"/>
              <a:t>10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00905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sl-SI" smtClean="0"/>
              <a:t>Kliknite, da uredite slog podnaslova matrice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 slike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grpSp>
        <p:nvGrpSpPr>
          <p:cNvPr id="84" name="Skupina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6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7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8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9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0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1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2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3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4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5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6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97" name="Označba mesta za sliko 33" descr="Prazna označba mesta za dodajanje slike. Kliknite označbo mesta in izberite sliko, ki jo želite dodati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 smtClean="0"/>
              <a:t>Kliknite ikono, če želite dodati sliko</a:t>
            </a:r>
            <a:endParaRPr lang="sl-SI" dirty="0"/>
          </a:p>
        </p:txBody>
      </p:sp>
      <p:grpSp>
        <p:nvGrpSpPr>
          <p:cNvPr id="98" name="Skupina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0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1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2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3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4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5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6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7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8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9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0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111" name="Označba mesta za sliko 33" descr="Prazna označba mesta za dodajanje slike. Kliknite označbo mesta in izberite sliko, ki jo želite dodati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 smtClean="0"/>
              <a:t>Kliknite ikono, če želite dodati sliko</a:t>
            </a:r>
            <a:endParaRPr lang="sl-SI" dirty="0"/>
          </a:p>
        </p:txBody>
      </p:sp>
      <p:grpSp>
        <p:nvGrpSpPr>
          <p:cNvPr id="112" name="Skupina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4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5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6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7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8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9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0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1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2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3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4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125" name="Označba mesta za sliko 33" descr="Prazna označba mesta za dodajanje slike. Kliknite označbo mesta in izberite sliko, ki jo želite dodati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126" name="Označba mesta besedila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sp>
        <p:nvSpPr>
          <p:cNvPr id="8" name="Označba mesta za številko diapoz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7" name="Označba mesta za nogo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6" name="Označba mesta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A1A23FE-A78D-42BC-8DDA-CBC8173BB8EB}" type="datetime1">
              <a:rPr lang="sl-SI" smtClean="0"/>
              <a:pPr/>
              <a:t>7. 04. 2020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CAE8574A-1581-446C-9A92-04B69B00E85B}" type="datetime1">
              <a:rPr lang="sl-SI" smtClean="0"/>
              <a:pPr/>
              <a:t>7. 04. 2020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grpSp>
        <p:nvGrpSpPr>
          <p:cNvPr id="8" name="Skupina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Prostoročno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" name="Prostoročno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grpSp>
          <p:nvGrpSpPr>
            <p:cNvPr id="11" name="Skupina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Prostoročno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21" name="Prostoročno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</p:grpSp>
        <p:sp>
          <p:nvSpPr>
            <p:cNvPr id="12" name="Prostoročno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" name="Prostoročno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" name="Prostoročno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" name="Prostoročno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" name="Prostoročno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" name="Prostoročno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" name="Prostoročno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" name="Prostoročno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3" name="Označba mesta za sliko 2" descr="Prazna označba mesta za dodajanje slike. Kliknite označbo mesta in izberite sliko, ki jo želite dodati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4BBE610-0999-4385-AAF3-B9843204F384}" type="datetime1">
              <a:rPr lang="sl-SI" smtClean="0"/>
              <a:pPr/>
              <a:t>7. 04. 2020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AE359E3-622E-430B-9B61-7CBC345F835A}" type="datetime1">
              <a:rPr lang="sl-SI" smtClean="0"/>
              <a:pPr/>
              <a:t>7. 04. 2020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en naslov in besedi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en naslov 1"/>
          <p:cNvSpPr>
            <a:spLocks noGrp="1"/>
          </p:cNvSpPr>
          <p:nvPr>
            <p:ph type="title" orient="vert" hasCustomPrompt="1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06A276B-7855-415A-B2D3-F914F38CC3A5}" type="datetime1">
              <a:rPr lang="sl-SI" smtClean="0"/>
              <a:pPr/>
              <a:t>7. 04. 2020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01EEB39-B4B6-4244-9EE4-C9D332B963FB}" type="datetime1">
              <a:rPr lang="sl-SI" smtClean="0"/>
              <a:pPr/>
              <a:t>7. 04. 2020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517EB56-5AD3-499A-8093-119EAC03008E}" type="datetime1">
              <a:rPr lang="sl-SI" smtClean="0"/>
              <a:pPr/>
              <a:t>7. 04. 2020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5" name="Označba mesta za besedil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FFF5A6F-5018-4937-8A16-B5C401586F83}" type="datetime1">
              <a:rPr lang="sl-SI" smtClean="0"/>
              <a:pPr/>
              <a:t>7. 04. 2020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DDB4C63-E932-4B33-BBDB-CA16CCD499B7}" type="datetime1">
              <a:rPr lang="sl-SI" smtClean="0"/>
              <a:pPr/>
              <a:t>7. 04. 2020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z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E2DF544-3453-48E8-B9B7-605ED4FCF52F}" type="datetime1">
              <a:rPr lang="sl-SI" smtClean="0"/>
              <a:pPr/>
              <a:t>7. 04. 2020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e sliki z nap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grpSp>
        <p:nvGrpSpPr>
          <p:cNvPr id="9" name="Skupina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36" name="Označba mesta za sliko 33" descr="Prazna označba mesta za dodajanje slike. Kliknite označbo mesta in izberite sliko, ki jo želite dodati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39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grpSp>
        <p:nvGrpSpPr>
          <p:cNvPr id="22" name="Skupina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4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5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6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7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8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9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0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1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2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3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4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37" name="Označba mesta za sliko 33" descr="Prazna označba mesta za dodajanje slike. Kliknite označbo mesta in izberite sliko, ki jo želite dodati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40" name="Označba mesta besedila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sp>
        <p:nvSpPr>
          <p:cNvPr id="8" name="Označba mesta za številko diapoz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7" name="Označba mesta za nogo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6" name="Označba mesta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9872EE7-3B82-4006-A2B1-B85958DA5DE3}" type="datetime1">
              <a:rPr lang="sl-SI" smtClean="0"/>
              <a:pPr/>
              <a:t>7. 04. 2020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 slike z nap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grpSp>
        <p:nvGrpSpPr>
          <p:cNvPr id="52" name="Skupina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4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5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6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7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8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9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0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1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2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3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4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79" name="Označba mesta za sliko 33" descr="Prazna označba mesta za dodajanje slike. Kliknite označbo mesta in izberite sliko, ki jo želite dodati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81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grpSp>
        <p:nvGrpSpPr>
          <p:cNvPr id="84" name="Skupina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6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7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8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9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0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1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2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3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4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5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6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78" name="Označba mesta za sliko 33" descr="Prazna označba mesta za dodajanje slike. Kliknite označbo mesta in izberite sliko, ki jo želite dodati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82" name="Označba mesta besedila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grpSp>
        <p:nvGrpSpPr>
          <p:cNvPr id="97" name="Skupina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9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0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1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2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3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4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5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6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7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8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9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80" name="Označba mesta za sliko 33" descr="Prazna označba mesta za dodajanje slike. Kliknite označbo mesta in izberite sliko, ki jo želite dodati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83" name="Označba mesta besedila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sp>
        <p:nvSpPr>
          <p:cNvPr id="8" name="Označba mesta za številko diapoz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7" name="Označba mesta za nogo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6" name="Označba mesta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6DA6906-57DB-414B-8CCE-051877692E98}" type="datetime1">
              <a:rPr lang="sl-SI" smtClean="0"/>
              <a:pPr/>
              <a:t>7. 04. 2020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l-SI" dirty="0" smtClean="0"/>
              <a:t>Uredite sloge besedila matrice</a:t>
            </a:r>
          </a:p>
          <a:p>
            <a:pPr lvl="1" rtl="0"/>
            <a:r>
              <a:rPr lang="sl-SI" dirty="0" smtClean="0"/>
              <a:t>Druga raven</a:t>
            </a:r>
          </a:p>
          <a:p>
            <a:pPr lvl="2" rtl="0"/>
            <a:r>
              <a:rPr lang="sl-SI" dirty="0" smtClean="0"/>
              <a:t>Tretja raven</a:t>
            </a:r>
          </a:p>
          <a:p>
            <a:pPr lvl="3" rtl="0"/>
            <a:r>
              <a:rPr lang="sl-SI" dirty="0" smtClean="0"/>
              <a:t>Četrta raven</a:t>
            </a:r>
          </a:p>
          <a:p>
            <a:pPr lvl="4" rtl="0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sl-SI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2397FF3F-A123-44A6-9B07-ADEE82E85D11}" type="datetime1">
              <a:rPr lang="sl-SI" smtClean="0"/>
              <a:pPr/>
              <a:t>7. 04. 2020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882536" y="1210235"/>
            <a:ext cx="8978538" cy="1987987"/>
          </a:xfrm>
        </p:spPr>
        <p:txBody>
          <a:bodyPr rtlCol="0"/>
          <a:lstStyle/>
          <a:p>
            <a:pPr algn="ctr" rtl="0"/>
            <a:r>
              <a:rPr lang="sl-SI" sz="6000" b="1" dirty="0" smtClean="0">
                <a:solidFill>
                  <a:schemeClr val="accent1">
                    <a:lumMod val="75000"/>
                  </a:schemeClr>
                </a:solidFill>
              </a:rPr>
              <a:t>DOMAČA</a:t>
            </a:r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</a:rPr>
              <a:t> POKRAJINA</a:t>
            </a:r>
            <a:endParaRPr lang="sl-SI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070038" y="857532"/>
            <a:ext cx="4956048" cy="823912"/>
          </a:xfrm>
        </p:spPr>
        <p:txBody>
          <a:bodyPr rtlCol="0">
            <a:noAutofit/>
          </a:bodyPr>
          <a:lstStyle/>
          <a:p>
            <a:pPr algn="ctr" rtl="0"/>
            <a:r>
              <a:rPr lang="sl-SI" sz="3600" b="0" dirty="0" smtClean="0">
                <a:solidFill>
                  <a:schemeClr val="accent1">
                    <a:lumMod val="75000"/>
                  </a:schemeClr>
                </a:solidFill>
              </a:rPr>
              <a:t>ZORALI SMO NJIVE IN POLJA</a:t>
            </a:r>
            <a:endParaRPr lang="sl-SI" sz="3600" b="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Označba mesta vsebine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038" y="1832011"/>
            <a:ext cx="4577727" cy="3445527"/>
          </a:xfrm>
        </p:spPr>
      </p:pic>
      <p:sp>
        <p:nvSpPr>
          <p:cNvPr id="5" name="Označba mesta za besedilo 4"/>
          <p:cNvSpPr>
            <a:spLocks noGrp="1"/>
          </p:cNvSpPr>
          <p:nvPr>
            <p:ph type="body" sz="quarter" idx="3"/>
          </p:nvPr>
        </p:nvSpPr>
        <p:spPr>
          <a:xfrm>
            <a:off x="6036119" y="854452"/>
            <a:ext cx="4956048" cy="823912"/>
          </a:xfrm>
        </p:spPr>
        <p:txBody>
          <a:bodyPr rtlCol="0">
            <a:noAutofit/>
          </a:bodyPr>
          <a:lstStyle/>
          <a:p>
            <a:pPr algn="ctr" rtl="0"/>
            <a:r>
              <a:rPr lang="sl-SI" sz="3600" b="0" dirty="0" smtClean="0">
                <a:solidFill>
                  <a:schemeClr val="accent1">
                    <a:lumMod val="75000"/>
                  </a:schemeClr>
                </a:solidFill>
              </a:rPr>
              <a:t>OGRADILI SMO PAŠNIKE</a:t>
            </a:r>
            <a:endParaRPr lang="sl-SI" sz="3600" b="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Označba mesta vsebine 7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506" y="1832011"/>
            <a:ext cx="4516661" cy="3400575"/>
          </a:xfrm>
        </p:spPr>
      </p:pic>
    </p:spTree>
    <p:extLst>
      <p:ext uri="{BB962C8B-B14F-4D97-AF65-F5344CB8AC3E}">
        <p14:creationId xmlns:p14="http://schemas.microsoft.com/office/powerpoint/2010/main" val="401740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4000" dirty="0" smtClean="0">
                <a:solidFill>
                  <a:schemeClr val="accent1">
                    <a:lumMod val="75000"/>
                  </a:schemeClr>
                </a:solidFill>
              </a:rPr>
              <a:t>ŽIVLJENJE LJUDI V RAZLIČNIH POKRAJINAH SE RAZLIKUJE</a:t>
            </a:r>
            <a:endParaRPr lang="sl-SI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sl-SI" b="0" dirty="0" smtClean="0">
                <a:solidFill>
                  <a:schemeClr val="accent3">
                    <a:lumMod val="75000"/>
                  </a:schemeClr>
                </a:solidFill>
              </a:rPr>
              <a:t>LJUDJE, KI ŽIVIJO OB MORJU, SE UKVARJAJO Z RIBOLOVOM</a:t>
            </a:r>
            <a:endParaRPr lang="sl-SI" b="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" name="Označba mesta vsebine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94" y="2702579"/>
            <a:ext cx="4464424" cy="2685111"/>
          </a:xfrm>
        </p:spPr>
      </p:pic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2"/>
            <a:ext cx="4956048" cy="1519237"/>
          </a:xfrm>
        </p:spPr>
        <p:txBody>
          <a:bodyPr>
            <a:noAutofit/>
          </a:bodyPr>
          <a:lstStyle/>
          <a:p>
            <a:pPr algn="ctr"/>
            <a:r>
              <a:rPr lang="sl-SI" b="0" dirty="0">
                <a:solidFill>
                  <a:schemeClr val="accent3">
                    <a:lumMod val="75000"/>
                  </a:schemeClr>
                </a:solidFill>
              </a:rPr>
              <a:t>V GRIČEVNATEM SVETU SE UKVARJAJO Z </a:t>
            </a:r>
            <a:r>
              <a:rPr lang="sl-SI" b="0" dirty="0" smtClean="0">
                <a:solidFill>
                  <a:schemeClr val="accent3">
                    <a:lumMod val="75000"/>
                  </a:schemeClr>
                </a:solidFill>
              </a:rPr>
              <a:t>VINOGRADNIŠTVOM</a:t>
            </a:r>
            <a:endParaRPr lang="sl-SI" b="0" dirty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endParaRPr lang="sl-SI" dirty="0"/>
          </a:p>
        </p:txBody>
      </p:sp>
      <p:pic>
        <p:nvPicPr>
          <p:cNvPr id="8" name="Označba mesta vsebine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283" y="2864224"/>
            <a:ext cx="4528626" cy="2638634"/>
          </a:xfrm>
        </p:spPr>
      </p:pic>
    </p:spTree>
    <p:extLst>
      <p:ext uri="{BB962C8B-B14F-4D97-AF65-F5344CB8AC3E}">
        <p14:creationId xmlns:p14="http://schemas.microsoft.com/office/powerpoint/2010/main" val="352126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38318" y="587188"/>
            <a:ext cx="10058402" cy="1219200"/>
          </a:xfrm>
        </p:spPr>
        <p:txBody>
          <a:bodyPr>
            <a:noAutofit/>
          </a:bodyPr>
          <a:lstStyle/>
          <a:p>
            <a:pPr algn="ctr"/>
            <a:r>
              <a:rPr lang="sl-SI" sz="5400" dirty="0" smtClean="0">
                <a:solidFill>
                  <a:schemeClr val="accent1">
                    <a:lumMod val="75000"/>
                  </a:schemeClr>
                </a:solidFill>
              </a:rPr>
              <a:t>ŽIVIMO V </a:t>
            </a:r>
            <a:r>
              <a:rPr lang="sl-SI" sz="5400" dirty="0" smtClean="0">
                <a:solidFill>
                  <a:schemeClr val="accent1">
                    <a:lumMod val="75000"/>
                  </a:schemeClr>
                </a:solidFill>
              </a:rPr>
              <a:t>RAVNINSKI </a:t>
            </a:r>
            <a:r>
              <a:rPr lang="sl-SI" sz="5400" dirty="0" smtClean="0">
                <a:solidFill>
                  <a:schemeClr val="accent1">
                    <a:lumMod val="75000"/>
                  </a:schemeClr>
                </a:solidFill>
              </a:rPr>
              <a:t>POKRAJINI</a:t>
            </a:r>
            <a:endParaRPr lang="sl-SI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94" y="2213671"/>
            <a:ext cx="4937872" cy="3174346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939" y="2213672"/>
            <a:ext cx="5942221" cy="317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91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>
          <a:xfrm>
            <a:off x="457200" y="304800"/>
            <a:ext cx="11483788" cy="1219200"/>
          </a:xfrm>
        </p:spPr>
        <p:txBody>
          <a:bodyPr rtlCol="0">
            <a:normAutofit/>
          </a:bodyPr>
          <a:lstStyle/>
          <a:p>
            <a:pPr algn="ctr" rtl="0"/>
            <a:r>
              <a:rPr lang="sl-SI" sz="4000" b="1" dirty="0" smtClean="0">
                <a:solidFill>
                  <a:schemeClr val="accent1">
                    <a:lumMod val="75000"/>
                  </a:schemeClr>
                </a:solidFill>
              </a:rPr>
              <a:t>POKRAJINE V SLOVENIJI SO RAZNOLIKE</a:t>
            </a:r>
            <a:endParaRPr lang="sl-SI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Označba mesta za vsebino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sl-SI" sz="3600" dirty="0" smtClean="0">
                <a:solidFill>
                  <a:schemeClr val="accent3">
                    <a:lumMod val="75000"/>
                  </a:schemeClr>
                </a:solidFill>
              </a:rPr>
              <a:t>RAVNINSKE</a:t>
            </a:r>
          </a:p>
          <a:p>
            <a:pPr rtl="0"/>
            <a:r>
              <a:rPr lang="sl-SI" sz="3600" dirty="0" smtClean="0">
                <a:solidFill>
                  <a:schemeClr val="accent3">
                    <a:lumMod val="75000"/>
                  </a:schemeClr>
                </a:solidFill>
              </a:rPr>
              <a:t>GRIČEVNATE</a:t>
            </a:r>
          </a:p>
          <a:p>
            <a:pPr rtl="0"/>
            <a:r>
              <a:rPr lang="sl-SI" sz="3600" dirty="0" smtClean="0">
                <a:solidFill>
                  <a:schemeClr val="accent3">
                    <a:lumMod val="75000"/>
                  </a:schemeClr>
                </a:solidFill>
              </a:rPr>
              <a:t>HRIBOVITE</a:t>
            </a:r>
          </a:p>
          <a:p>
            <a:pPr rtl="0"/>
            <a:r>
              <a:rPr lang="sl-SI" sz="3600" dirty="0" smtClean="0">
                <a:solidFill>
                  <a:schemeClr val="accent3">
                    <a:lumMod val="75000"/>
                  </a:schemeClr>
                </a:solidFill>
              </a:rPr>
              <a:t>GORATE</a:t>
            </a:r>
          </a:p>
          <a:p>
            <a:pPr rtl="0"/>
            <a:r>
              <a:rPr lang="sl-SI" sz="3600" dirty="0" smtClean="0">
                <a:solidFill>
                  <a:schemeClr val="accent3">
                    <a:lumMod val="75000"/>
                  </a:schemeClr>
                </a:solidFill>
              </a:rPr>
              <a:t>OBMORSKE</a:t>
            </a:r>
            <a:endParaRPr lang="sl-SI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012" y="1683124"/>
            <a:ext cx="7133106" cy="400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5212" y="170329"/>
            <a:ext cx="10058402" cy="1219200"/>
          </a:xfrm>
        </p:spPr>
        <p:txBody>
          <a:bodyPr rtlCol="0">
            <a:normAutofit/>
          </a:bodyPr>
          <a:lstStyle/>
          <a:p>
            <a:pPr algn="ctr" rtl="0"/>
            <a:r>
              <a:rPr lang="sl-SI" sz="6600" dirty="0" smtClean="0">
                <a:solidFill>
                  <a:schemeClr val="accent1">
                    <a:lumMod val="75000"/>
                  </a:schemeClr>
                </a:solidFill>
              </a:rPr>
              <a:t>RAVNINSKA</a:t>
            </a:r>
            <a:endParaRPr lang="sl-SI" sz="6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83" y="1721224"/>
            <a:ext cx="10304660" cy="389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sl-SI" sz="6600" dirty="0" smtClean="0">
                <a:solidFill>
                  <a:schemeClr val="accent1">
                    <a:lumMod val="75000"/>
                  </a:schemeClr>
                </a:solidFill>
              </a:rPr>
              <a:t>GRIČEVNATA</a:t>
            </a:r>
            <a:endParaRPr lang="sl-SI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495" y="1909761"/>
            <a:ext cx="9439835" cy="416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6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6600" dirty="0" smtClean="0">
                <a:solidFill>
                  <a:schemeClr val="accent1">
                    <a:lumMod val="75000"/>
                  </a:schemeClr>
                </a:solidFill>
              </a:rPr>
              <a:t>HRIBOVITA</a:t>
            </a:r>
            <a:endParaRPr lang="sl-SI" sz="6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094" y="2003612"/>
            <a:ext cx="9238129" cy="360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45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6600" dirty="0" smtClean="0">
                <a:solidFill>
                  <a:schemeClr val="accent1">
                    <a:lumMod val="75000"/>
                  </a:schemeClr>
                </a:solidFill>
              </a:rPr>
              <a:t>GORATA</a:t>
            </a:r>
            <a:endParaRPr lang="sl-SI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501" y="2245660"/>
            <a:ext cx="8807823" cy="361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17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5212" y="264459"/>
            <a:ext cx="10058402" cy="1219200"/>
          </a:xfrm>
        </p:spPr>
        <p:txBody>
          <a:bodyPr/>
          <a:lstStyle/>
          <a:p>
            <a:pPr algn="ctr"/>
            <a:r>
              <a:rPr lang="sl-SI" sz="6600" dirty="0" smtClean="0">
                <a:solidFill>
                  <a:schemeClr val="accent1">
                    <a:lumMod val="75000"/>
                  </a:schemeClr>
                </a:solidFill>
              </a:rPr>
              <a:t>OBMORSKA</a:t>
            </a:r>
            <a:endParaRPr lang="sl-SI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613" y="1963270"/>
            <a:ext cx="9753600" cy="380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1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5400" dirty="0" smtClean="0">
                <a:solidFill>
                  <a:schemeClr val="accent1">
                    <a:lumMod val="75000"/>
                  </a:schemeClr>
                </a:solidFill>
              </a:rPr>
              <a:t>POKRITE SO</a:t>
            </a:r>
            <a:endParaRPr lang="sl-SI" sz="5400" dirty="0"/>
          </a:p>
        </p:txBody>
      </p:sp>
      <p:pic>
        <p:nvPicPr>
          <p:cNvPr id="10" name="Označba mesta slike 9"/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6" r="18686"/>
          <a:stretch>
            <a:fillRect/>
          </a:stretch>
        </p:blipFill>
        <p:spPr/>
      </p:pic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1249168" y="4863906"/>
            <a:ext cx="2743200" cy="914400"/>
          </a:xfrm>
        </p:spPr>
        <p:txBody>
          <a:bodyPr>
            <a:normAutofit/>
          </a:bodyPr>
          <a:lstStyle/>
          <a:p>
            <a:pPr algn="ctr"/>
            <a:r>
              <a:rPr lang="sl-SI" sz="3200" dirty="0" smtClean="0">
                <a:solidFill>
                  <a:schemeClr val="accent3">
                    <a:lumMod val="75000"/>
                  </a:schemeClr>
                </a:solidFill>
              </a:rPr>
              <a:t>Z GOZDOVI</a:t>
            </a:r>
            <a:endParaRPr lang="sl-SI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9" name="Označba mesta slike 8"/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2" r="17862"/>
          <a:stretch>
            <a:fillRect/>
          </a:stretch>
        </p:blipFill>
        <p:spPr>
          <a:xfrm>
            <a:off x="1235212" y="1805799"/>
            <a:ext cx="2743200" cy="2776308"/>
          </a:xfrm>
        </p:spPr>
      </p:pic>
      <p:sp>
        <p:nvSpPr>
          <p:cNvPr id="6" name="Označba mesta besedila 5"/>
          <p:cNvSpPr>
            <a:spLocks noGrp="1"/>
          </p:cNvSpPr>
          <p:nvPr>
            <p:ph type="body" sz="half" idx="21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3200" dirty="0" smtClean="0">
                <a:solidFill>
                  <a:schemeClr val="accent3">
                    <a:lumMod val="75000"/>
                  </a:schemeClr>
                </a:solidFill>
              </a:rPr>
              <a:t>S POLJI</a:t>
            </a:r>
            <a:endParaRPr lang="sl-SI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1" name="Označba mesta slike 10"/>
          <p:cNvPicPr>
            <a:picLocks noGrp="1" noChangeAspect="1"/>
          </p:cNvPicPr>
          <p:nvPr>
            <p:ph type="pic" sz="quarter" idx="2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6" r="18686"/>
          <a:stretch>
            <a:fillRect/>
          </a:stretch>
        </p:blipFill>
        <p:spPr>
          <a:xfrm>
            <a:off x="4633349" y="1805799"/>
            <a:ext cx="2863486" cy="2776308"/>
          </a:xfrm>
        </p:spPr>
      </p:pic>
      <p:sp>
        <p:nvSpPr>
          <p:cNvPr id="8" name="Označba mesta besedila 7"/>
          <p:cNvSpPr>
            <a:spLocks noGrp="1"/>
          </p:cNvSpPr>
          <p:nvPr>
            <p:ph type="body" sz="half" idx="22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3200" dirty="0" smtClean="0">
                <a:solidFill>
                  <a:schemeClr val="accent3">
                    <a:lumMod val="75000"/>
                  </a:schemeClr>
                </a:solidFill>
              </a:rPr>
              <a:t>S PAŠNIKI</a:t>
            </a:r>
            <a:endParaRPr lang="sl-SI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727" y="1824285"/>
            <a:ext cx="2786556" cy="275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80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LJUDJE SE PRILAGAJAMO OKOLJU, V KATEREM ŽIVIMO. ZGRADILI SMO:</a:t>
            </a:r>
            <a:endParaRPr lang="sl-SI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Označba mesta slike 2"/>
          <p:cNvPicPr>
            <a:picLocks noGrp="1" noChangeAspect="1"/>
          </p:cNvPicPr>
          <p:nvPr>
            <p:ph type="pic" sz="quarter" idx="1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6" r="24536"/>
          <a:stretch>
            <a:fillRect/>
          </a:stretch>
        </p:blipFill>
        <p:spPr/>
      </p:pic>
      <p:sp>
        <p:nvSpPr>
          <p:cNvPr id="9" name="Označba mesta za besedilo 8"/>
          <p:cNvSpPr>
            <a:spLocks noGrp="1"/>
          </p:cNvSpPr>
          <p:nvPr>
            <p:ph type="body" sz="half" idx="2"/>
          </p:nvPr>
        </p:nvSpPr>
        <p:spPr>
          <a:xfrm>
            <a:off x="1205334" y="4900878"/>
            <a:ext cx="2743200" cy="914400"/>
          </a:xfrm>
        </p:spPr>
        <p:txBody>
          <a:bodyPr rtlCol="0">
            <a:normAutofit/>
          </a:bodyPr>
          <a:lstStyle/>
          <a:p>
            <a:pPr algn="ctr" rtl="0"/>
            <a:r>
              <a:rPr lang="sl-SI" sz="3600" dirty="0" smtClean="0">
                <a:solidFill>
                  <a:schemeClr val="accent3">
                    <a:lumMod val="75000"/>
                  </a:schemeClr>
                </a:solidFill>
              </a:rPr>
              <a:t>HIŠE</a:t>
            </a:r>
            <a:endParaRPr lang="sl-SI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" name="Označba mesta slike 1"/>
          <p:cNvPicPr>
            <a:picLocks noGrp="1" noChangeAspect="1"/>
          </p:cNvPicPr>
          <p:nvPr>
            <p:ph type="pic" sz="quarter" idx="18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1" r="17391"/>
          <a:stretch>
            <a:fillRect/>
          </a:stretch>
        </p:blipFill>
        <p:spPr>
          <a:xfrm>
            <a:off x="1262644" y="1824285"/>
            <a:ext cx="2715768" cy="2776308"/>
          </a:xfrm>
        </p:spPr>
      </p:pic>
      <p:sp>
        <p:nvSpPr>
          <p:cNvPr id="13" name="Označba mesta za besedilo 12"/>
          <p:cNvSpPr>
            <a:spLocks noGrp="1"/>
          </p:cNvSpPr>
          <p:nvPr>
            <p:ph type="body" sz="half" idx="21"/>
          </p:nvPr>
        </p:nvSpPr>
        <p:spPr/>
        <p:txBody>
          <a:bodyPr rtlCol="0"/>
          <a:lstStyle/>
          <a:p>
            <a:pPr algn="ctr" rtl="0"/>
            <a:r>
              <a:rPr lang="sl-SI" sz="3600" dirty="0" smtClean="0">
                <a:solidFill>
                  <a:schemeClr val="accent3">
                    <a:lumMod val="75000"/>
                  </a:schemeClr>
                </a:solidFill>
              </a:rPr>
              <a:t>CESTE</a:t>
            </a:r>
            <a:endParaRPr lang="sl-SI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Označba mesta slike 3"/>
          <p:cNvPicPr>
            <a:picLocks noGrp="1" noChangeAspect="1"/>
          </p:cNvPicPr>
          <p:nvPr>
            <p:ph type="pic" sz="quarter" idx="2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6" r="24536"/>
          <a:stretch>
            <a:fillRect/>
          </a:stretch>
        </p:blipFill>
        <p:spPr>
          <a:xfrm>
            <a:off x="8123416" y="1824285"/>
            <a:ext cx="2914532" cy="2776308"/>
          </a:xfrm>
        </p:spPr>
      </p:pic>
      <p:sp>
        <p:nvSpPr>
          <p:cNvPr id="14" name="Označba mesta za besedilo 13"/>
          <p:cNvSpPr>
            <a:spLocks noGrp="1"/>
          </p:cNvSpPr>
          <p:nvPr>
            <p:ph type="body" sz="half" idx="22"/>
          </p:nvPr>
        </p:nvSpPr>
        <p:spPr/>
        <p:txBody>
          <a:bodyPr rtlCol="0"/>
          <a:lstStyle/>
          <a:p>
            <a:pPr algn="ctr" rtl="0"/>
            <a:r>
              <a:rPr lang="sl-SI" sz="3600" dirty="0" smtClean="0">
                <a:solidFill>
                  <a:schemeClr val="accent3">
                    <a:lumMod val="75000"/>
                  </a:schemeClr>
                </a:solidFill>
              </a:rPr>
              <a:t>MOSTOVE</a:t>
            </a:r>
            <a:endParaRPr lang="sl-SI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0" y="1824285"/>
            <a:ext cx="2857500" cy="279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30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ka narave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54_TF03431377" id="{D2FA546E-0220-4569-9170-37566951CEE3}" vid="{A21AA980-DDD6-4CA6-81F9-4E5A4684A9D4}"/>
    </a:ext>
  </a:extLst>
</a:theme>
</file>

<file path=ppt/theme/theme2.xml><?xml version="1.0" encoding="utf-8"?>
<a:theme xmlns:a="http://schemas.openxmlformats.org/drawingml/2006/main" name="Officeova tema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Predstavitev narave, ilustriran načrt pokrajine (širok zaslon)</Template>
  <TotalTime>59</TotalTime>
  <Words>83</Words>
  <Application>Microsoft Office PowerPoint</Application>
  <PresentationFormat>Širokozaslonsko</PresentationFormat>
  <Paragraphs>32</Paragraphs>
  <Slides>12</Slides>
  <Notes>6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5" baseType="lpstr">
      <vt:lpstr>Arial</vt:lpstr>
      <vt:lpstr>Segoe Print</vt:lpstr>
      <vt:lpstr>Slika narave 16x9</vt:lpstr>
      <vt:lpstr>DOMAČA POKRAJINA</vt:lpstr>
      <vt:lpstr>POKRAJINE V SLOVENIJI SO RAZNOLIKE</vt:lpstr>
      <vt:lpstr>RAVNINSKA</vt:lpstr>
      <vt:lpstr>GRIČEVNATA</vt:lpstr>
      <vt:lpstr>HRIBOVITA</vt:lpstr>
      <vt:lpstr>GORATA</vt:lpstr>
      <vt:lpstr>OBMORSKA</vt:lpstr>
      <vt:lpstr>POKRITE SO</vt:lpstr>
      <vt:lpstr>LJUDJE SE PRILAGAJAMO OKOLJU, V KATEREM ŽIVIMO. ZGRADILI SMO:</vt:lpstr>
      <vt:lpstr>PowerPointova predstavitev</vt:lpstr>
      <vt:lpstr>ŽIVLJENJE LJUDI V RAZLIČNIH POKRAJINAH SE RAZLIKUJE</vt:lpstr>
      <vt:lpstr>ŽIVIMO V RAVNINSKI POKRAJINI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DOMAČA POKRAJINA</dc:title>
  <dc:creator>Alenka</dc:creator>
  <cp:lastModifiedBy>LARA</cp:lastModifiedBy>
  <cp:revision>9</cp:revision>
  <dcterms:created xsi:type="dcterms:W3CDTF">2020-04-02T13:45:30Z</dcterms:created>
  <dcterms:modified xsi:type="dcterms:W3CDTF">2020-04-07T17:02:05Z</dcterms:modified>
</cp:coreProperties>
</file>